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20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213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5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3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06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08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43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89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41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71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08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AAAED5-BB86-4706-92EE-3F237A3A275F}" type="datetimeFigureOut">
              <a:rPr lang="pt-BR" smtClean="0"/>
              <a:t>19/05/2026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704F9-0E48-4F62-95AD-00183D5AE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76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943114-BA2B-D1D5-B661-E6A84951D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364143"/>
            <a:ext cx="5829300" cy="471441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23C3AF-4050-2295-8980-925D4FCDA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027" y="1678690"/>
            <a:ext cx="6453954" cy="2943577"/>
          </a:xfrm>
        </p:spPr>
        <p:txBody>
          <a:bodyPr>
            <a:normAutofit/>
          </a:bodyPr>
          <a:lstStyle/>
          <a:p>
            <a:pPr algn="r"/>
            <a:r>
              <a:rPr lang="pt-BR" sz="1200" dirty="0"/>
              <a:t>Autor(es) </a:t>
            </a:r>
          </a:p>
          <a:p>
            <a:pPr algn="r"/>
            <a:r>
              <a:rPr lang="pt-BR" sz="1200" dirty="0"/>
              <a:t>Instituição 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3BB13895-9E66-C08D-37B3-1BE63742A32C}"/>
              </a:ext>
            </a:extLst>
          </p:cNvPr>
          <p:cNvSpPr txBox="1">
            <a:spLocks/>
          </p:cNvSpPr>
          <p:nvPr/>
        </p:nvSpPr>
        <p:spPr>
          <a:xfrm>
            <a:off x="202023" y="2325727"/>
            <a:ext cx="6453954" cy="71678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Introdução</a:t>
            </a: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Objetivos </a:t>
            </a: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Metodologia/prática</a:t>
            </a: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Resultados</a:t>
            </a: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Considerações finais</a:t>
            </a: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pt-BR" b="1" dirty="0">
              <a:solidFill>
                <a:schemeClr val="tx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Referências </a:t>
            </a:r>
          </a:p>
          <a:p>
            <a:pPr algn="l"/>
            <a:endParaRPr lang="pt-BR" sz="1200" b="1" dirty="0">
              <a:solidFill>
                <a:srgbClr val="002060"/>
              </a:solidFill>
              <a:cs typeface="Aharoni" panose="02010803020104030203" pitchFamily="2" charset="-79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948EAB9-804F-DDC2-4FB1-0B496BDE9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46" y="114444"/>
            <a:ext cx="3593278" cy="116941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07048C06-2A23-B685-66D2-E938E3EC26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758" y="11271461"/>
            <a:ext cx="4472484" cy="64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030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17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Aharoni</vt:lpstr>
      <vt:lpstr>Aptos</vt:lpstr>
      <vt:lpstr>Aptos Display</vt:lpstr>
      <vt:lpstr>Arial</vt:lpstr>
      <vt:lpstr>Tema do Office</vt:lpstr>
      <vt:lpstr>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Eduardo Ingrassia</dc:creator>
  <cp:lastModifiedBy>Eduardo Ingrassia</cp:lastModifiedBy>
  <cp:revision>3</cp:revision>
  <dcterms:created xsi:type="dcterms:W3CDTF">2026-05-08T23:03:51Z</dcterms:created>
  <dcterms:modified xsi:type="dcterms:W3CDTF">2026-05-19T17:51:20Z</dcterms:modified>
</cp:coreProperties>
</file>